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64" d="100"/>
          <a:sy n="64" d="100"/>
        </p:scale>
        <p:origin x="758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DE76E-5A7B-C7AB-59F0-BA8DF82FBA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8B36D-814A-3431-864E-361185849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6F899-2C60-C0F6-C549-2C0334762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F1954-8C9F-6838-1BEE-B8C5020E5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26E53-87D5-135D-C52F-328236D92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37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8D2D0-B4E1-B84E-A0CA-890EE2579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BA2B1A-2C82-3C4D-D322-D391C8C372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F00B21-CE52-3C7A-D5B8-74C65AFB8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CF22D-7764-1B1C-F692-1B6911109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B58CE-5EF7-96DB-79A8-2C17EE22D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821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4732D3-C363-F67F-FB01-B886F6F588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AB112C-1E66-9409-8F20-ACF3855114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E944B-CE99-C862-78BF-03D12DB71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7F178-2FAF-39D3-78F6-6CA1FF437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4A281-004A-627D-7920-EB699F1FE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627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714BF-1081-361E-8790-F76E62C54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30FCE-9C5C-603B-73A9-37994B25F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26C4E-C0F4-577F-13A8-223135A9B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01D05-4A66-4B59-7DE3-20B880EB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8D29D-DE97-E625-B9B5-AD7FB2E21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33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88745-D797-D18F-594B-F064F9528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4EBE7-26C4-FF31-4334-EC13ABF76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072D1-52A7-A6EB-0674-AD92BCF40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B26E4-993C-943F-1608-D2BA6DB08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BE289-6BB4-450C-60BC-69BFF441F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19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19AF0-9EA1-1F92-F4C0-C3BD7785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09F62-8DC5-5858-03DA-A3AC78B0D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357F97-D8B2-B423-79E5-86776C47A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AFC45-5E44-A258-852C-FF55F96D4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9CF0-0308-B4E1-6AB4-A404FF736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3D4C50-6EDE-6340-AC41-66C58948C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31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9C5FE-08E7-3544-F01A-74DD9676F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7EC68-BC11-E6CD-FFFE-85E82409D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11623B-D989-28E9-20C9-035D46D9BC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D6C76C-3DB6-5B82-8B2A-42A0428782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39A9DF-2566-E035-99C0-92D6B74671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EE6D1D-658D-CA1B-B150-9B573F6C1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CA6EB6-6851-CC1B-AA9F-BA2A13D07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447450-FEC1-B291-9616-89BE1DD90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650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70EBA-D869-9C41-12BF-B6252E026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048DDF-2299-85A1-1797-1B5788447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FD195F-2EA5-D53E-578A-B7B3B89B3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DD28B9-E549-19A1-F38A-0E984464B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71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77F658-E5C1-989A-ADD1-D470832B2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3E32CB-55C4-E68A-074A-8A630C1C8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CCC19-853D-138A-AB12-8D7A84FCD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80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0910E-AF8D-A5AD-DF35-7EF993B63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DAAE9-F2AC-8DAD-DD9C-307AE618F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CD55B-5310-212D-077E-756C3BAF3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989C89-D8AB-52A0-6E7F-892FCADD6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A67004-0EE3-B3A3-440F-DFFD435E3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65FD7-AC3A-B90B-18E3-8EA89864E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251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7A75-A515-27B8-1A09-727D84E48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B2B875-8101-3D14-45DC-F4EEE113EF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DFE830-F6AD-2E4E-41B2-49455AFDD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8992EF-8C9D-D383-F7D1-1F8C51259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640A7-D07D-A35B-EAF5-12ED4BA19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BCF3E1-955E-B022-1654-5C06C9AF0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971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B9CD17-C06B-5FD1-0723-B8421E732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8E1A5-691F-2EFB-7022-DA03DF075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77EA0-C680-5B5C-B1D5-11DFFD051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44F86-98E9-4C05-850C-27CD186C5998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E811D-BCC6-7A13-92D2-E4A6AF76F3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CFCA3-1F0D-EFC7-B5D7-9976E10C05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987EF9-2EB1-4F23-B9B6-241679F0E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29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70DE2-AF58-E61D-158A-EF281D5236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6FAE17-51A2-CFDE-61CC-681044E83C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02F573-F2E1-914B-BCE7-2F60A01F8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036" y="227106"/>
            <a:ext cx="4882112" cy="27461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EB1FE6-8B1F-56E2-42A4-567091273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2212" y="227106"/>
            <a:ext cx="5199529" cy="29247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7B840B-C55B-CCB7-B452-AE17A9D5AF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270" y="3429000"/>
            <a:ext cx="4244622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583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9A7636-0375-91E5-1F36-30E60B53B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71" y="346634"/>
            <a:ext cx="4637740" cy="26087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616317-A69F-33C9-2BB7-E4091E070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5223" y="290979"/>
            <a:ext cx="5289176" cy="29751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E9740E-29D3-324B-6374-A463796A4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812" y="3352800"/>
            <a:ext cx="4637740" cy="260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058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10EDB2-44FB-068A-2128-7C8DA1FB0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47" y="227105"/>
            <a:ext cx="5593977" cy="31466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736B4D-66FA-F937-473A-75A8CB53C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671" y="325718"/>
            <a:ext cx="5068047" cy="28507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12B2A3-A7D6-24A2-3D28-04F86C9E03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4236" y="3711387"/>
            <a:ext cx="4531493" cy="254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342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Vishnupriya Ramesh</dc:creator>
  <cp:lastModifiedBy>Vishnupriya Ramesh</cp:lastModifiedBy>
  <cp:revision>1</cp:revision>
  <dcterms:created xsi:type="dcterms:W3CDTF">2025-12-31T12:59:30Z</dcterms:created>
  <dcterms:modified xsi:type="dcterms:W3CDTF">2025-12-31T12:59:45Z</dcterms:modified>
</cp:coreProperties>
</file>

<file path=docProps/thumbnail.jpeg>
</file>